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3"/>
    </p:embeddedFont>
    <p:embeddedFont>
      <p:font typeface="나눔바른고딕" panose="020B0603020101020101" pitchFamily="50" charset="-127"/>
      <p:regular r:id="rId14"/>
      <p:bold r:id="rId15"/>
    </p:embeddedFont>
    <p:embeddedFont>
      <p:font typeface="나눔스퀘어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여기어때 잘난체 OTF" panose="020B0600000101010101" pitchFamily="34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24.jpg"/><Relationship Id="rId10" Type="http://schemas.openxmlformats.org/officeDocument/2006/relationships/image" Target="../media/image26.jpg"/><Relationship Id="rId4" Type="http://schemas.openxmlformats.org/officeDocument/2006/relationships/image" Target="../media/image15.sv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374</Words>
  <Application>Microsoft Office PowerPoint</Application>
  <PresentationFormat>와이드스크린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나눔바른고딕</vt:lpstr>
      <vt:lpstr>나눔스퀘어 Bold</vt:lpstr>
      <vt:lpstr>Arial</vt:lpstr>
      <vt:lpstr>여기어때 잘난체 OTF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90</cp:revision>
  <dcterms:created xsi:type="dcterms:W3CDTF">2019-07-23T10:25:40Z</dcterms:created>
  <dcterms:modified xsi:type="dcterms:W3CDTF">2019-07-25T12:33:42Z</dcterms:modified>
</cp:coreProperties>
</file>